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66" r:id="rId5"/>
    <p:sldId id="302" r:id="rId6"/>
    <p:sldId id="319" r:id="rId7"/>
    <p:sldId id="459" r:id="rId8"/>
    <p:sldId id="381" r:id="rId9"/>
    <p:sldId id="317" r:id="rId10"/>
    <p:sldId id="452" r:id="rId11"/>
    <p:sldId id="389" r:id="rId12"/>
    <p:sldId id="470" r:id="rId13"/>
    <p:sldId id="434" r:id="rId14"/>
    <p:sldId id="476" r:id="rId15"/>
    <p:sldId id="477" r:id="rId16"/>
    <p:sldId id="478" r:id="rId17"/>
    <p:sldId id="479" r:id="rId18"/>
    <p:sldId id="480" r:id="rId19"/>
    <p:sldId id="481" r:id="rId20"/>
    <p:sldId id="428" r:id="rId21"/>
    <p:sldId id="430" r:id="rId22"/>
    <p:sldId id="482" r:id="rId23"/>
    <p:sldId id="431" r:id="rId24"/>
    <p:sldId id="26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75C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05"/>
        <p:guide pos="39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12160" y="2541905"/>
            <a:ext cx="55676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42575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3-27 </a:t>
            </a:r>
            <a:r>
              <a:rPr lang="zh-CN" altLang="en-US" sz="6000">
                <a:solidFill>
                  <a:srgbClr val="42575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周六汇报</a:t>
            </a:r>
            <a:endParaRPr lang="zh-CN" altLang="en-US" sz="6000">
              <a:solidFill>
                <a:srgbClr val="42575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389880" y="3556635"/>
            <a:ext cx="3228340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67170" y="3620135"/>
            <a:ext cx="2163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Simple and beauty</a:t>
            </a:r>
            <a:endParaRPr lang="en-US" altLang="zh-CN" sz="2000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图片 6" descr="49"/>
          <p:cNvPicPr>
            <a:picLocks noChangeAspect="1"/>
          </p:cNvPicPr>
          <p:nvPr/>
        </p:nvPicPr>
        <p:blipFill>
          <a:blip r:embed="rId1"/>
          <a:srcRect l="37163" t="19981" b="44690"/>
          <a:stretch>
            <a:fillRect/>
          </a:stretch>
        </p:blipFill>
        <p:spPr>
          <a:xfrm>
            <a:off x="7124065" y="3119755"/>
            <a:ext cx="3392805" cy="1907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2855" y="2814955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第二个问题：合并完代码出现问题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7375" y="3088640"/>
            <a:ext cx="59734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</a:t>
            </a:r>
            <a:r>
              <a:rPr lang="zh-CN" sz="2800"/>
              <a:t>解决冲突</a:t>
            </a:r>
            <a:endParaRPr lang="zh-CN" sz="2800"/>
          </a:p>
          <a:p>
            <a:r>
              <a:rPr lang="en-US" altLang="zh-CN" sz="2800"/>
              <a:t>2.</a:t>
            </a:r>
            <a:r>
              <a:rPr lang="zh-CN" altLang="en-US" sz="2800"/>
              <a:t>合并完代码即报错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80" y="1080770"/>
            <a:ext cx="7315200" cy="4553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2855" y="2814955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第三个问题：自动监测变更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2855" y="2814955"/>
            <a:ext cx="59531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一直用</a:t>
            </a:r>
            <a:r>
              <a:rPr lang="en-US" altLang="zh-CN" sz="2800"/>
              <a:t>fixture.autoDetectChanges,</a:t>
            </a:r>
            <a:r>
              <a:rPr lang="zh-CN" altLang="en-US" sz="2800"/>
              <a:t>但是当自己遇到问题了才发现原来根本不懂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6905" y="1193800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问题描述：</a:t>
            </a:r>
            <a:endParaRPr lang="zh-CN" altLang="en-US" sz="2800"/>
          </a:p>
        </p:txBody>
      </p:sp>
      <p:pic>
        <p:nvPicPr>
          <p:cNvPr id="3" name="图片 2" descr="33163C2B3575D01C16B70347182D3F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3201670"/>
            <a:ext cx="9288780" cy="899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1620" y="2136140"/>
            <a:ext cx="4157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通过拦截器返回了</a:t>
            </a:r>
            <a:r>
              <a:rPr lang="en-US" altLang="zh-CN" sz="2000"/>
              <a:t>8</a:t>
            </a:r>
            <a:r>
              <a:rPr lang="zh-CN" altLang="en-US" sz="2000"/>
              <a:t>条信息，但是选择框一条也没有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6905" y="1193800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再看控制台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531620" y="2136140"/>
            <a:ext cx="4157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将接受到的信息打印，发现</a:t>
            </a:r>
            <a:r>
              <a:rPr lang="en-US" altLang="zh-CN" sz="2000"/>
              <a:t>8</a:t>
            </a:r>
            <a:r>
              <a:rPr lang="zh-CN" altLang="en-US" sz="2000"/>
              <a:t>条信息接收成功啊</a:t>
            </a:r>
            <a:endParaRPr lang="zh-CN" altLang="en-US" sz="2000"/>
          </a:p>
        </p:txBody>
      </p:sp>
      <p:pic>
        <p:nvPicPr>
          <p:cNvPr id="5" name="图片 4" descr="48138B4C8FCD93C22198EE7386DDDB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0" y="2977515"/>
            <a:ext cx="7576185" cy="2937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6905" y="1193800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思考：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531620" y="2136140"/>
            <a:ext cx="6490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/>
              <a:t>是不是在单元测试结束之前信息没有接收到呢：用</a:t>
            </a:r>
            <a:r>
              <a:rPr lang="en-US" altLang="zh-CN" sz="2000"/>
              <a:t>ngOndestroy</a:t>
            </a:r>
            <a:r>
              <a:rPr lang="zh-CN" altLang="en-US" sz="2000"/>
              <a:t>测试，发现不是</a:t>
            </a:r>
            <a:endParaRPr lang="zh-CN" altLang="en-US" sz="2000"/>
          </a:p>
        </p:txBody>
      </p:sp>
      <p:pic>
        <p:nvPicPr>
          <p:cNvPr id="3" name="图片 2" descr="5766FC6CF1B2E9CDFCF15A2C04927D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5" y="2967990"/>
            <a:ext cx="5920740" cy="3017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6905" y="1193800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‘</a:t>
            </a:r>
            <a:r>
              <a:rPr lang="zh-CN" altLang="en-US" sz="2800"/>
              <a:t>解决</a:t>
            </a:r>
            <a:r>
              <a:rPr lang="zh-CN" altLang="en-US" sz="2800"/>
              <a:t>：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971800" y="2095500"/>
            <a:ext cx="64909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sz="2400"/>
          </a:p>
          <a:p>
            <a:endParaRPr lang="zh-CN" sz="2400"/>
          </a:p>
          <a:p>
            <a:r>
              <a:rPr lang="zh-CN" sz="2400"/>
              <a:t>误打误撞，自己加</a:t>
            </a:r>
            <a:r>
              <a:rPr lang="en-US" altLang="zh-CN" sz="2400">
                <a:sym typeface="+mn-ea"/>
              </a:rPr>
              <a:t>fixture.autoDetectChanges</a:t>
            </a:r>
            <a:r>
              <a:rPr lang="zh-CN" altLang="en-US" sz="2400">
                <a:sym typeface="+mn-ea"/>
              </a:rPr>
              <a:t>发现成功！</a:t>
            </a:r>
            <a:endParaRPr lang="zh-CN" altLang="en-US" sz="24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2855" y="2814955"/>
            <a:ext cx="532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第三部分：本周总结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12340" y="2181860"/>
            <a:ext cx="6410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/>
              <a:t>知识收获：</a:t>
            </a:r>
            <a:endParaRPr lang="zh-CN" sz="2400"/>
          </a:p>
          <a:p>
            <a:r>
              <a:rPr lang="en-US" altLang="zh-CN" sz="2400"/>
              <a:t>	</a:t>
            </a:r>
            <a:r>
              <a:rPr lang="zh-CN" sz="2400"/>
              <a:t>由于没有认真思考原型设计，导致自己以为是写整个前台，便开始自顾自的设计</a:t>
            </a:r>
            <a:r>
              <a:rPr lang="en-US" altLang="zh-CN" sz="2400"/>
              <a:t>c</a:t>
            </a:r>
            <a:r>
              <a:rPr lang="zh-CN" altLang="en-US" sz="2400"/>
              <a:t>层，同时也去尝试模拟后台等。</a:t>
            </a:r>
            <a:endParaRPr lang="zh-CN" altLang="en-US" sz="2400"/>
          </a:p>
          <a:p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178175" y="2668905"/>
            <a:ext cx="739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第一部分：本周主要工作</a:t>
            </a:r>
            <a:endParaRPr lang="zh-CN" altLang="en-US" sz="36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5480050" y="3781425"/>
            <a:ext cx="1224915" cy="1158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12340" y="2181860"/>
            <a:ext cx="6410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sz="2400"/>
              <a:t>通过模拟后台的编写，加深了很多单元测试的理解</a:t>
            </a:r>
            <a:endParaRPr lang="zh-CN" sz="2400"/>
          </a:p>
          <a:p>
            <a:r>
              <a:rPr lang="en-US" altLang="zh-CN" sz="2400"/>
              <a:t>2.c</a:t>
            </a:r>
            <a:r>
              <a:rPr lang="zh-CN" altLang="en-US" sz="2400"/>
              <a:t>层写的时候遇到很多类型定义的问题，更深理解了</a:t>
            </a:r>
            <a:r>
              <a:rPr lang="en-US" altLang="zh-CN" sz="2400"/>
              <a:t>typescript</a:t>
            </a:r>
            <a:r>
              <a:rPr lang="zh-CN" altLang="en-US" sz="2400"/>
              <a:t>强类型的概念</a:t>
            </a:r>
            <a:endParaRPr lang="zh-CN" altLang="en-US" sz="2400"/>
          </a:p>
          <a:p>
            <a:r>
              <a:rPr lang="en-US" altLang="zh-CN" sz="2400"/>
              <a:t>3.formControl</a:t>
            </a:r>
            <a:r>
              <a:rPr lang="zh-CN" altLang="en-US" sz="2400"/>
              <a:t>使用</a:t>
            </a:r>
            <a:r>
              <a:rPr lang="zh-CN" altLang="en-US" sz="2400"/>
              <a:t>增加了父子组件调用练习等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1875" y="2213610"/>
            <a:ext cx="6816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/>
              <a:t>下周计划：</a:t>
            </a:r>
            <a:endParaRPr lang="zh-CN" sz="2400"/>
          </a:p>
          <a:p>
            <a:r>
              <a:rPr lang="en-US" altLang="zh-CN" sz="2400"/>
              <a:t>	1.</a:t>
            </a:r>
            <a:r>
              <a:rPr lang="zh-CN" altLang="en-US" sz="2400"/>
              <a:t>继续写原型</a:t>
            </a:r>
            <a:endParaRPr lang="zh-CN" altLang="en-US" sz="2400"/>
          </a:p>
          <a:p>
            <a:r>
              <a:rPr lang="en-US" altLang="zh-CN" sz="2400"/>
              <a:t>	2.</a:t>
            </a:r>
            <a:r>
              <a:rPr lang="zh-CN" altLang="en-US" sz="2400"/>
              <a:t>紧跟教程学习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468495" y="254190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rgbClr val="42575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感谢观看</a:t>
            </a:r>
            <a:endParaRPr lang="zh-CN" altLang="en-US" sz="6000">
              <a:solidFill>
                <a:srgbClr val="42575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81830" y="3620135"/>
            <a:ext cx="3228340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83710" y="3710940"/>
            <a:ext cx="3624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Thank you for watching</a:t>
            </a:r>
            <a:endParaRPr lang="en-US" altLang="zh-CN" sz="2000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30090" y="2306320"/>
            <a:ext cx="85096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>
                <a:sym typeface="+mn-ea"/>
              </a:rPr>
              <a:t>新教程学习</a:t>
            </a:r>
            <a:endParaRPr lang="zh-CN" sz="2800">
              <a:sym typeface="+mn-ea"/>
            </a:endParaRPr>
          </a:p>
          <a:p>
            <a:endParaRPr lang="zh-CN" sz="2800">
              <a:sym typeface="+mn-ea"/>
            </a:endParaRPr>
          </a:p>
          <a:p>
            <a:r>
              <a:rPr lang="zh-CN" sz="2800">
                <a:sym typeface="+mn-ea"/>
              </a:rPr>
              <a:t>评阅前台编写</a:t>
            </a:r>
            <a:endParaRPr lang="zh-CN" sz="2800"/>
          </a:p>
          <a:p>
            <a:endParaRPr lang="zh-CN" sz="2800"/>
          </a:p>
          <a:p>
            <a:endParaRPr lang="zh-CN" sz="28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228975" y="2760345"/>
            <a:ext cx="846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第二部分：本周所遇问题</a:t>
            </a:r>
            <a:endParaRPr lang="zh-CN" altLang="en-US" sz="32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296545" y="424180"/>
            <a:ext cx="1224915" cy="1158875"/>
          </a:xfrm>
          <a:prstGeom prst="rect">
            <a:avLst/>
          </a:prstGeom>
        </p:spPr>
      </p:pic>
      <p:pic>
        <p:nvPicPr>
          <p:cNvPr id="2" name="图片 1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024120"/>
            <a:ext cx="1224915" cy="1158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96745" y="1468755"/>
            <a:ext cx="83985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前言：</a:t>
            </a:r>
            <a:endParaRPr lang="zh-CN" sz="2800"/>
          </a:p>
          <a:p>
            <a:endParaRPr lang="zh-CN" sz="2800"/>
          </a:p>
          <a:p>
            <a:endParaRPr lang="zh-CN" sz="2800"/>
          </a:p>
          <a:p>
            <a:r>
              <a:rPr lang="en-US" altLang="zh-CN" sz="2400"/>
              <a:t>	</a:t>
            </a:r>
            <a:r>
              <a:rPr lang="zh-CN" sz="2400"/>
              <a:t>本周在教程上没有遇到太多问题</a:t>
            </a:r>
            <a:endParaRPr lang="zh-CN" sz="2400"/>
          </a:p>
          <a:p>
            <a:r>
              <a:rPr lang="en-US" altLang="zh-CN" sz="2400"/>
              <a:t>	</a:t>
            </a:r>
            <a:r>
              <a:rPr lang="zh-CN" sz="2400"/>
              <a:t>几乎全是在写作业评阅遇到的问题</a:t>
            </a:r>
            <a:endParaRPr lang="zh-CN" sz="24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27555" y="1459230"/>
            <a:ext cx="839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2693035" y="1919605"/>
            <a:ext cx="7850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		</a:t>
            </a:r>
            <a:r>
              <a:rPr lang="zh-CN" altLang="en-US" sz="2800"/>
              <a:t>问题一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在使用</a:t>
            </a:r>
            <a:r>
              <a:rPr lang="en-US" altLang="zh-CN" sz="2800"/>
              <a:t>formControl</a:t>
            </a:r>
            <a:r>
              <a:rPr lang="zh-CN" altLang="en-US" sz="2800"/>
              <a:t>时缺少引入动态表单模块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2500" y="2479675"/>
            <a:ext cx="1846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/>
              <a:t>报错信息：</a:t>
            </a:r>
            <a:endParaRPr 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85" y="1661160"/>
            <a:ext cx="6894195" cy="4657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1380" y="2306955"/>
            <a:ext cx="7515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/>
              <a:t>问了凯强学长：</a:t>
            </a:r>
            <a:endParaRPr 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45" y="2767330"/>
            <a:ext cx="7713345" cy="2712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02640" y="87503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10373995" y="5268595"/>
            <a:ext cx="1224915" cy="115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3640" y="1080135"/>
            <a:ext cx="4340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2027555" y="1648460"/>
            <a:ext cx="7171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看教程发现忘记导入动态表单模块：</a:t>
            </a:r>
            <a:endParaRPr 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877820"/>
            <a:ext cx="3648075" cy="1101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WPS 演示</Application>
  <PresentationFormat>宽屏</PresentationFormat>
  <Paragraphs>74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新宋体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漫天萤火</cp:lastModifiedBy>
  <cp:revision>68</cp:revision>
  <dcterms:created xsi:type="dcterms:W3CDTF">2020-11-21T10:37:00Z</dcterms:created>
  <dcterms:modified xsi:type="dcterms:W3CDTF">2021-03-27T10:27:31Z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